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5" r:id="rId1"/>
  </p:sldMasterIdLst>
  <p:notesMasterIdLst>
    <p:notesMasterId r:id="rId3"/>
  </p:notesMasterIdLst>
  <p:sldIdLst>
    <p:sldId id="289" r:id="rId2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92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1983941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Shape 68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69" name="Shape 69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70" name="Shape 70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fld id="{00000000-1234-1234-1234-123412341234}" type="slidenum">
              <a:rPr lang="en">
                <a:solidFill>
                  <a:srgbClr val="1F497D"/>
                </a:solidFill>
              </a:rPr>
              <a:pPr/>
              <a:t>‹#›</a:t>
            </a:fld>
            <a:endParaRPr lang="en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661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Shape 83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84" name="Shape 84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85" name="Shape 85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fld id="{00000000-1234-1234-1234-123412341234}" type="slidenum">
              <a:rPr lang="en">
                <a:solidFill>
                  <a:srgbClr val="1F497D"/>
                </a:solidFill>
              </a:rPr>
              <a:pPr/>
              <a:t>‹#›</a:t>
            </a:fld>
            <a:endParaRPr lang="en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834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 flipH="1">
            <a:off x="8964665" y="4623760"/>
            <a:ext cx="187800" cy="5214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0" name="Shape 90"/>
          <p:cNvSpPr/>
          <p:nvPr/>
        </p:nvSpPr>
        <p:spPr>
          <a:xfrm flipH="1">
            <a:off x="3866777" y="4623760"/>
            <a:ext cx="5097900" cy="5214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3866812" y="4623760"/>
            <a:ext cx="5097900" cy="521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</a:lstStyle>
          <a:p>
            <a:fld id="{00000000-1234-1234-1234-123412341234}" type="slidenum">
              <a:rPr lang="en">
                <a:solidFill>
                  <a:srgbClr val="EFEDE2"/>
                </a:solidFill>
              </a:rPr>
              <a:pPr/>
              <a:t>‹#›</a:t>
            </a:fld>
            <a:endParaRPr lang="en">
              <a:solidFill>
                <a:srgbClr val="EFEDE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46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fld id="{00000000-1234-1234-1234-123412341234}" type="slidenum">
              <a:rPr lang="en">
                <a:solidFill>
                  <a:srgbClr val="1F497D"/>
                </a:solidFill>
              </a:rPr>
              <a:pPr/>
              <a:t>‹#›</a:t>
            </a:fld>
            <a:endParaRPr lang="en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332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33867" y="-70"/>
            <a:ext cx="3409812" cy="2107677"/>
            <a:chOff x="0" y="1493"/>
            <a:chExt cx="3409812" cy="2810236"/>
          </a:xfrm>
        </p:grpSpPr>
        <p:cxnSp>
          <p:nvCxnSpPr>
            <p:cNvPr id="6" name="Shape 6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2pPr>
            <a:lvl3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grpSp>
        <p:nvGrpSpPr>
          <p:cNvPr id="33" name="Shape 33"/>
          <p:cNvGrpSpPr/>
          <p:nvPr/>
        </p:nvGrpSpPr>
        <p:grpSpPr>
          <a:xfrm rot="10800000">
            <a:off x="5734187" y="3035893"/>
            <a:ext cx="3409812" cy="2107677"/>
            <a:chOff x="0" y="1493"/>
            <a:chExt cx="3409812" cy="2810236"/>
          </a:xfrm>
        </p:grpSpPr>
        <p:cxnSp>
          <p:nvCxnSpPr>
            <p:cNvPr id="34" name="Shape 34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</a:defRPr>
            </a:lvl1pPr>
          </a:lstStyle>
          <a:p>
            <a:fld id="{00000000-1234-1234-1234-123412341234}" type="slidenum">
              <a:rPr lang="en">
                <a:solidFill>
                  <a:srgbClr val="1F497D"/>
                </a:solidFill>
              </a:rPr>
              <a:pPr/>
              <a:t>‹#›</a:t>
            </a:fld>
            <a:endParaRPr lang="en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82680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				</a:t>
            </a:r>
            <a:r>
              <a:rPr lang="en-US" dirty="0" smtClean="0"/>
              <a:t>05/26/15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err="1" smtClean="0"/>
              <a:t>Mirar</a:t>
            </a:r>
            <a:r>
              <a:rPr lang="en-US" sz="2800" dirty="0" smtClean="0"/>
              <a:t> </a:t>
            </a:r>
            <a:r>
              <a:rPr lang="en-US" sz="2800" u="sng" dirty="0" smtClean="0"/>
              <a:t>RICK STEVES SPAIN: COSTA DEL SOL</a:t>
            </a:r>
            <a:endParaRPr lang="en-US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err="1" smtClean="0"/>
              <a:t>Tomar</a:t>
            </a:r>
            <a:r>
              <a:rPr lang="en-US" sz="2800" dirty="0" smtClean="0"/>
              <a:t> </a:t>
            </a:r>
            <a:r>
              <a:rPr lang="en-US" sz="2800" dirty="0" err="1" smtClean="0"/>
              <a:t>apuntes</a:t>
            </a:r>
            <a:r>
              <a:rPr lang="en-US" sz="2800" dirty="0" smtClean="0"/>
              <a:t> </a:t>
            </a:r>
            <a:r>
              <a:rPr lang="en-US" sz="2800" dirty="0" err="1" smtClean="0"/>
              <a:t>activos</a:t>
            </a:r>
            <a:r>
              <a:rPr lang="en-US" sz="2800" dirty="0" smtClean="0"/>
              <a:t> </a:t>
            </a:r>
            <a:r>
              <a:rPr lang="en-US" sz="2800" dirty="0" err="1" smtClean="0"/>
              <a:t>acerca</a:t>
            </a:r>
            <a:r>
              <a:rPr lang="en-US" sz="2800" dirty="0" smtClean="0"/>
              <a:t> del video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algn="ctr"/>
            <a:r>
              <a:rPr lang="en-US" sz="2800" b="1" dirty="0" err="1" smtClean="0">
                <a:solidFill>
                  <a:srgbClr val="FF0000"/>
                </a:solidFill>
              </a:rPr>
              <a:t>Tarea</a:t>
            </a:r>
            <a:r>
              <a:rPr lang="en-US" sz="2800" b="1" dirty="0" smtClean="0">
                <a:solidFill>
                  <a:srgbClr val="FF0000"/>
                </a:solidFill>
              </a:rPr>
              <a:t> # 68g</a:t>
            </a:r>
            <a:endParaRPr lang="en-US" sz="2800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Write 5 facts about Granada, Costa del Sol or the Spanish Cities in </a:t>
            </a:r>
            <a:r>
              <a:rPr lang="en-US" sz="2800" dirty="0" smtClean="0"/>
              <a:t>Africa (Ceuta &amp; Melilla).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50951731"/>
      </p:ext>
    </p:extLst>
  </p:cSld>
  <p:clrMapOvr>
    <a:masterClrMapping/>
  </p:clrMapOvr>
</p:sld>
</file>

<file path=ppt/theme/theme1.xml><?xml version="1.0" encoding="utf-8"?>
<a:theme xmlns:a="http://schemas.openxmlformats.org/drawingml/2006/main" name="lesson-plan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1341</TotalTime>
  <Words>38</Words>
  <Application>Microsoft Office PowerPoint</Application>
  <PresentationFormat>On-screen Show (16:9)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lesson-plan</vt:lpstr>
      <vt:lpstr>Video    05/26/15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Propósito 68:Vamos a pasear por el mundo hispano</dc:title>
  <dc:creator>Helen</dc:creator>
  <cp:lastModifiedBy>Helen Zumaeta</cp:lastModifiedBy>
  <cp:revision>14</cp:revision>
  <dcterms:modified xsi:type="dcterms:W3CDTF">2015-05-26T14:35:04Z</dcterms:modified>
</cp:coreProperties>
</file>